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Equinox" charset="1" panose="02000500000000000000"/>
      <p:regular r:id="rId20"/>
    </p:embeddedFont>
    <p:embeddedFont>
      <p:font typeface="Space Mono Bold" charset="1" panose="02000809030000020004"/>
      <p:regular r:id="rId21"/>
    </p:embeddedFont>
    <p:embeddedFont>
      <p:font typeface="Inter Medium" charset="1" panose="02000503000000020004"/>
      <p:regular r:id="rId22"/>
    </p:embeddedFont>
    <p:embeddedFont>
      <p:font typeface="Inter Light" charset="1" panose="02000503000000020004"/>
      <p:regular r:id="rId23"/>
    </p:embeddedFont>
    <p:embeddedFont>
      <p:font typeface="Montserrat Ultra-Bold" charset="1" panose="00000900000000000000"/>
      <p:regular r:id="rId24"/>
    </p:embeddedFont>
    <p:embeddedFont>
      <p:font typeface="Roboto Condensed Bold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83275" y="9080725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64566" y="2510995"/>
            <a:ext cx="10529811" cy="6423383"/>
            <a:chOff x="0" y="0"/>
            <a:chExt cx="14039748" cy="85645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791744" y="28575"/>
              <a:ext cx="7138699" cy="7290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17"/>
                </a:lnSpc>
              </a:pPr>
              <a:r>
                <a:rPr lang="en-US" sz="7281" spc="-364">
                  <a:solidFill>
                    <a:srgbClr val="A4FC47"/>
                  </a:solidFill>
                  <a:latin typeface="Equinox"/>
                  <a:ea typeface="Equinox"/>
                  <a:cs typeface="Equinox"/>
                  <a:sym typeface="Equinox"/>
                </a:rPr>
                <a:t>Founded By:</a:t>
              </a:r>
            </a:p>
            <a:p>
              <a:pPr algn="l">
                <a:lnSpc>
                  <a:spcPts val="6917"/>
                </a:lnSpc>
              </a:pPr>
            </a:p>
            <a:p>
              <a:pPr algn="l">
                <a:lnSpc>
                  <a:spcPts val="6917"/>
                </a:lnSpc>
              </a:pPr>
              <a:r>
                <a:rPr lang="en-US" sz="7281" spc="-364">
                  <a:solidFill>
                    <a:srgbClr val="A4FC47"/>
                  </a:solidFill>
                  <a:latin typeface="Equinox"/>
                  <a:ea typeface="Equinox"/>
                  <a:cs typeface="Equinox"/>
                  <a:sym typeface="Equinox"/>
                </a:rPr>
                <a:t>Umer</a:t>
              </a:r>
            </a:p>
            <a:p>
              <a:pPr algn="l">
                <a:lnSpc>
                  <a:spcPts val="6917"/>
                </a:lnSpc>
              </a:pPr>
              <a:r>
                <a:rPr lang="en-US" sz="7281" spc="-364">
                  <a:solidFill>
                    <a:srgbClr val="A4FC47"/>
                  </a:solidFill>
                  <a:latin typeface="Equinox"/>
                  <a:ea typeface="Equinox"/>
                  <a:cs typeface="Equinox"/>
                  <a:sym typeface="Equinox"/>
                </a:rPr>
                <a:t>Hussain</a:t>
              </a:r>
            </a:p>
            <a:p>
              <a:pPr algn="l">
                <a:lnSpc>
                  <a:spcPts val="6917"/>
                </a:lnSpc>
              </a:pPr>
              <a:r>
                <a:rPr lang="en-US" sz="7281" spc="-364">
                  <a:solidFill>
                    <a:srgbClr val="A4FC47"/>
                  </a:solidFill>
                  <a:latin typeface="Equinox"/>
                  <a:ea typeface="Equinox"/>
                  <a:cs typeface="Equinox"/>
                  <a:sym typeface="Equinox"/>
                </a:rPr>
                <a:t>Muhammad</a:t>
              </a:r>
            </a:p>
            <a:p>
              <a:pPr algn="l">
                <a:lnSpc>
                  <a:spcPts val="6917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63804"/>
              <a:ext cx="14039748" cy="900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02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503486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874" y="468330"/>
            <a:ext cx="17310868" cy="9350340"/>
            <a:chOff x="0" y="0"/>
            <a:chExt cx="23081157" cy="124671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3919" y="1028700"/>
            <a:ext cx="16180163" cy="8229600"/>
            <a:chOff x="0" y="0"/>
            <a:chExt cx="426144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03705" y="3983191"/>
            <a:ext cx="11563004" cy="210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90"/>
              </a:lnSpc>
            </a:pPr>
            <a:r>
              <a:rPr lang="en-US" b="true" sz="78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DBMS:</a:t>
            </a:r>
            <a:r>
              <a:rPr lang="en-US" b="true" sz="78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MS SQL SERVER</a:t>
            </a:r>
          </a:p>
          <a:p>
            <a:pPr algn="just">
              <a:lnSpc>
                <a:spcPts val="8190"/>
              </a:lnSpc>
            </a:pPr>
            <a:r>
              <a:rPr lang="en-US" b="true" sz="78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CONNECTION:</a:t>
            </a:r>
            <a:r>
              <a:rPr lang="en-US" b="true" sz="78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JDBC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03481" y="744352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03481" y="2843093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469495" y="1641342"/>
            <a:ext cx="13349010" cy="613997"/>
            <a:chOff x="0" y="0"/>
            <a:chExt cx="17798680" cy="818662"/>
          </a:xfrm>
        </p:grpSpPr>
        <p:sp>
          <p:nvSpPr>
            <p:cNvPr name="AutoShape 18" id="18"/>
            <p:cNvSpPr/>
            <p:nvPr/>
          </p:nvSpPr>
          <p:spPr>
            <a:xfrm>
              <a:off x="5130497" y="434731"/>
              <a:ext cx="6688345" cy="0"/>
            </a:xfrm>
            <a:prstGeom prst="line">
              <a:avLst/>
            </a:prstGeom>
            <a:ln cap="flat" w="50800">
              <a:solidFill>
                <a:srgbClr val="325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5130497" cy="818662"/>
              <a:chOff x="0" y="0"/>
              <a:chExt cx="1013431" cy="16171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13431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013431">
                    <a:moveTo>
                      <a:pt x="80856" y="0"/>
                    </a:moveTo>
                    <a:lnTo>
                      <a:pt x="932576" y="0"/>
                    </a:lnTo>
                    <a:cubicBezTo>
                      <a:pt x="954020" y="0"/>
                      <a:pt x="974586" y="8519"/>
                      <a:pt x="989749" y="23682"/>
                    </a:cubicBezTo>
                    <a:cubicBezTo>
                      <a:pt x="1004913" y="38845"/>
                      <a:pt x="1013431" y="59411"/>
                      <a:pt x="1013431" y="80856"/>
                    </a:cubicBezTo>
                    <a:lnTo>
                      <a:pt x="1013431" y="80856"/>
                    </a:lnTo>
                    <a:cubicBezTo>
                      <a:pt x="1013431" y="125511"/>
                      <a:pt x="977231" y="161711"/>
                      <a:pt x="932576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13431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 spc="-92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DataCore Systems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818842" y="0"/>
              <a:ext cx="5979838" cy="818662"/>
              <a:chOff x="0" y="0"/>
              <a:chExt cx="1181203" cy="1617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81203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181203">
                    <a:moveTo>
                      <a:pt x="80856" y="0"/>
                    </a:moveTo>
                    <a:lnTo>
                      <a:pt x="1100347" y="0"/>
                    </a:lnTo>
                    <a:cubicBezTo>
                      <a:pt x="1121791" y="0"/>
                      <a:pt x="1142357" y="8519"/>
                      <a:pt x="1157520" y="23682"/>
                    </a:cubicBezTo>
                    <a:cubicBezTo>
                      <a:pt x="1172684" y="38845"/>
                      <a:pt x="1181203" y="59411"/>
                      <a:pt x="1181203" y="80856"/>
                    </a:cubicBezTo>
                    <a:lnTo>
                      <a:pt x="1181203" y="80856"/>
                    </a:lnTo>
                    <a:cubicBezTo>
                      <a:pt x="1181203" y="125511"/>
                      <a:pt x="1145002" y="161711"/>
                      <a:pt x="1100347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181203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Shape Of You App</a:t>
                </a: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true" rot="-3565426">
            <a:off x="641492" y="4245593"/>
            <a:ext cx="2504594" cy="1795432"/>
          </a:xfrm>
          <a:custGeom>
            <a:avLst/>
            <a:gdLst/>
            <a:ahLst/>
            <a:cxnLst/>
            <a:rect r="r" b="b" t="t" l="l"/>
            <a:pathLst>
              <a:path h="1795432" w="2504594">
                <a:moveTo>
                  <a:pt x="0" y="1795432"/>
                </a:moveTo>
                <a:lnTo>
                  <a:pt x="2504594" y="1795432"/>
                </a:lnTo>
                <a:lnTo>
                  <a:pt x="2504594" y="0"/>
                </a:lnTo>
                <a:lnTo>
                  <a:pt x="0" y="0"/>
                </a:lnTo>
                <a:lnTo>
                  <a:pt x="0" y="17954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94492">
            <a:off x="14838602" y="4501198"/>
            <a:ext cx="2820872" cy="1284605"/>
          </a:xfrm>
          <a:custGeom>
            <a:avLst/>
            <a:gdLst/>
            <a:ahLst/>
            <a:cxnLst/>
            <a:rect r="r" b="b" t="t" l="l"/>
            <a:pathLst>
              <a:path h="1284605" w="2820872">
                <a:moveTo>
                  <a:pt x="2820872" y="0"/>
                </a:moveTo>
                <a:lnTo>
                  <a:pt x="0" y="0"/>
                </a:lnTo>
                <a:lnTo>
                  <a:pt x="0" y="1284604"/>
                </a:lnTo>
                <a:lnTo>
                  <a:pt x="2820872" y="1284604"/>
                </a:lnTo>
                <a:lnTo>
                  <a:pt x="2820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47" t="0" r="-2234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392726" y="2142915"/>
            <a:ext cx="19479700" cy="9593752"/>
          </a:xfrm>
          <a:custGeom>
            <a:avLst/>
            <a:gdLst/>
            <a:ahLst/>
            <a:cxnLst/>
            <a:rect r="r" b="b" t="t" l="l"/>
            <a:pathLst>
              <a:path h="9593752" w="19479700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9752" y="-793340"/>
            <a:ext cx="4995681" cy="3434531"/>
          </a:xfrm>
          <a:custGeom>
            <a:avLst/>
            <a:gdLst/>
            <a:ahLst/>
            <a:cxnLst/>
            <a:rect r="r" b="b" t="t" l="l"/>
            <a:pathLst>
              <a:path h="3434531" w="4995681">
                <a:moveTo>
                  <a:pt x="0" y="0"/>
                </a:moveTo>
                <a:lnTo>
                  <a:pt x="4995681" y="0"/>
                </a:lnTo>
                <a:lnTo>
                  <a:pt x="4995681" y="3434530"/>
                </a:lnTo>
                <a:lnTo>
                  <a:pt x="0" y="3434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9752" y="7740308"/>
            <a:ext cx="4995681" cy="3434531"/>
          </a:xfrm>
          <a:custGeom>
            <a:avLst/>
            <a:gdLst/>
            <a:ahLst/>
            <a:cxnLst/>
            <a:rect r="r" b="b" t="t" l="l"/>
            <a:pathLst>
              <a:path h="3434531" w="4995681">
                <a:moveTo>
                  <a:pt x="0" y="0"/>
                </a:moveTo>
                <a:lnTo>
                  <a:pt x="4995681" y="0"/>
                </a:lnTo>
                <a:lnTo>
                  <a:pt x="4995681" y="3434531"/>
                </a:lnTo>
                <a:lnTo>
                  <a:pt x="0" y="343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822" y="-69215"/>
            <a:ext cx="8306357" cy="177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9"/>
              </a:lnSpc>
            </a:pPr>
            <a:r>
              <a:rPr lang="en-US" b="true" sz="10299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SQL DATABASE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982507"/>
            <a:ext cx="7850273" cy="7475067"/>
          </a:xfrm>
          <a:custGeom>
            <a:avLst/>
            <a:gdLst/>
            <a:ahLst/>
            <a:cxnLst/>
            <a:rect r="r" b="b" t="t" l="l"/>
            <a:pathLst>
              <a:path h="7475067" w="7850273">
                <a:moveTo>
                  <a:pt x="0" y="0"/>
                </a:moveTo>
                <a:lnTo>
                  <a:pt x="7850273" y="0"/>
                </a:lnTo>
                <a:lnTo>
                  <a:pt x="7850273" y="7475067"/>
                </a:lnTo>
                <a:lnTo>
                  <a:pt x="0" y="7475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86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849090" y="1965233"/>
            <a:ext cx="7410210" cy="7475067"/>
          </a:xfrm>
          <a:custGeom>
            <a:avLst/>
            <a:gdLst/>
            <a:ahLst/>
            <a:cxnLst/>
            <a:rect r="r" b="b" t="t" l="l"/>
            <a:pathLst>
              <a:path h="7475067" w="7410210">
                <a:moveTo>
                  <a:pt x="0" y="0"/>
                </a:moveTo>
                <a:lnTo>
                  <a:pt x="7410210" y="0"/>
                </a:lnTo>
                <a:lnTo>
                  <a:pt x="7410210" y="7475067"/>
                </a:lnTo>
                <a:lnTo>
                  <a:pt x="0" y="7475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3" r="-15683" b="-172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25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874" y="468330"/>
            <a:ext cx="17310868" cy="9350340"/>
            <a:chOff x="0" y="0"/>
            <a:chExt cx="23081157" cy="124671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53919" y="1028700"/>
            <a:ext cx="16180163" cy="8229600"/>
            <a:chOff x="0" y="0"/>
            <a:chExt cx="4261442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960043" y="1233956"/>
            <a:ext cx="12367913" cy="210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b="true" sz="78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DESIGN PRINCIPLES AND STRATEGIES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053919" y="3354231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851987" y="3767625"/>
            <a:ext cx="14584027" cy="561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DESIGN PRINCIPLES:</a:t>
            </a:r>
          </a:p>
          <a:p>
            <a:pPr algn="l">
              <a:lnSpc>
                <a:spcPts val="3150"/>
              </a:lnSpc>
            </a:pP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SINGLE RESPONSIBILITY PRINCIPLE (SRP)</a:t>
            </a: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LOW COUPLING</a:t>
            </a: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HIGH COHESION</a:t>
            </a: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PROTECTED VARIATIONS</a:t>
            </a: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SINGLETON (GOF) </a:t>
            </a:r>
          </a:p>
          <a:p>
            <a:pPr algn="l">
              <a:lnSpc>
                <a:spcPts val="3150"/>
              </a:lnSpc>
            </a:pPr>
          </a:p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GRASP PATTERNS:</a:t>
            </a:r>
          </a:p>
          <a:p>
            <a:pPr algn="l">
              <a:lnSpc>
                <a:spcPts val="3150"/>
              </a:lnSpc>
            </a:pP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CREATOR</a:t>
            </a: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INFORMATION EXPERT</a:t>
            </a:r>
          </a:p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b="true" sz="3000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CONTROLLERS AND HANDLERS</a:t>
            </a:r>
          </a:p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503486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8566" y="-921968"/>
            <a:ext cx="17310868" cy="9350340"/>
            <a:chOff x="0" y="0"/>
            <a:chExt cx="23081157" cy="124671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8611" y="-361598"/>
            <a:ext cx="16180163" cy="8229600"/>
            <a:chOff x="0" y="0"/>
            <a:chExt cx="426144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67190" y="2424750"/>
            <a:ext cx="11563004" cy="84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b="true" sz="6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SYSTEM COMPONENT DIAGRAM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03481" y="744352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08173" y="145279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415393" y="414703"/>
            <a:ext cx="13349010" cy="613997"/>
            <a:chOff x="0" y="0"/>
            <a:chExt cx="17798680" cy="818662"/>
          </a:xfrm>
        </p:grpSpPr>
        <p:sp>
          <p:nvSpPr>
            <p:cNvPr name="AutoShape 18" id="18"/>
            <p:cNvSpPr/>
            <p:nvPr/>
          </p:nvSpPr>
          <p:spPr>
            <a:xfrm>
              <a:off x="5130497" y="434731"/>
              <a:ext cx="6688345" cy="0"/>
            </a:xfrm>
            <a:prstGeom prst="line">
              <a:avLst/>
            </a:prstGeom>
            <a:ln cap="flat" w="50800">
              <a:solidFill>
                <a:srgbClr val="325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5130497" cy="818662"/>
              <a:chOff x="0" y="0"/>
              <a:chExt cx="1013431" cy="16171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13431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013431">
                    <a:moveTo>
                      <a:pt x="80856" y="0"/>
                    </a:moveTo>
                    <a:lnTo>
                      <a:pt x="932576" y="0"/>
                    </a:lnTo>
                    <a:cubicBezTo>
                      <a:pt x="954020" y="0"/>
                      <a:pt x="974586" y="8519"/>
                      <a:pt x="989749" y="23682"/>
                    </a:cubicBezTo>
                    <a:cubicBezTo>
                      <a:pt x="1004913" y="38845"/>
                      <a:pt x="1013431" y="59411"/>
                      <a:pt x="1013431" y="80856"/>
                    </a:cubicBezTo>
                    <a:lnTo>
                      <a:pt x="1013431" y="80856"/>
                    </a:lnTo>
                    <a:cubicBezTo>
                      <a:pt x="1013431" y="125511"/>
                      <a:pt x="977231" y="161711"/>
                      <a:pt x="932576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13431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 spc="-92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DataCore Systems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818842" y="0"/>
              <a:ext cx="5979838" cy="818662"/>
              <a:chOff x="0" y="0"/>
              <a:chExt cx="1181203" cy="1617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81203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181203">
                    <a:moveTo>
                      <a:pt x="80856" y="0"/>
                    </a:moveTo>
                    <a:lnTo>
                      <a:pt x="1100347" y="0"/>
                    </a:lnTo>
                    <a:cubicBezTo>
                      <a:pt x="1121791" y="0"/>
                      <a:pt x="1142357" y="8519"/>
                      <a:pt x="1157520" y="23682"/>
                    </a:cubicBezTo>
                    <a:cubicBezTo>
                      <a:pt x="1172684" y="38845"/>
                      <a:pt x="1181203" y="59411"/>
                      <a:pt x="1181203" y="80856"/>
                    </a:cubicBezTo>
                    <a:lnTo>
                      <a:pt x="1181203" y="80856"/>
                    </a:lnTo>
                    <a:cubicBezTo>
                      <a:pt x="1181203" y="125511"/>
                      <a:pt x="1145002" y="161711"/>
                      <a:pt x="1100347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181203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Shape Of You App</a:t>
                </a: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true" rot="-3565426">
            <a:off x="646184" y="1789052"/>
            <a:ext cx="2504594" cy="1795432"/>
          </a:xfrm>
          <a:custGeom>
            <a:avLst/>
            <a:gdLst/>
            <a:ahLst/>
            <a:cxnLst/>
            <a:rect r="r" b="b" t="t" l="l"/>
            <a:pathLst>
              <a:path h="1795432" w="2504594">
                <a:moveTo>
                  <a:pt x="0" y="1795432"/>
                </a:moveTo>
                <a:lnTo>
                  <a:pt x="2504594" y="1795432"/>
                </a:lnTo>
                <a:lnTo>
                  <a:pt x="2504594" y="0"/>
                </a:lnTo>
                <a:lnTo>
                  <a:pt x="0" y="0"/>
                </a:lnTo>
                <a:lnTo>
                  <a:pt x="0" y="17954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94492">
            <a:off x="15054965" y="2159644"/>
            <a:ext cx="2820872" cy="1284605"/>
          </a:xfrm>
          <a:custGeom>
            <a:avLst/>
            <a:gdLst/>
            <a:ahLst/>
            <a:cxnLst/>
            <a:rect r="r" b="b" t="t" l="l"/>
            <a:pathLst>
              <a:path h="1284605" w="2820872">
                <a:moveTo>
                  <a:pt x="2820871" y="0"/>
                </a:moveTo>
                <a:lnTo>
                  <a:pt x="0" y="0"/>
                </a:lnTo>
                <a:lnTo>
                  <a:pt x="0" y="1284604"/>
                </a:lnTo>
                <a:lnTo>
                  <a:pt x="2820871" y="1284604"/>
                </a:lnTo>
                <a:lnTo>
                  <a:pt x="28208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87626" y="4221591"/>
            <a:ext cx="17922132" cy="5097780"/>
          </a:xfrm>
          <a:custGeom>
            <a:avLst/>
            <a:gdLst/>
            <a:ahLst/>
            <a:cxnLst/>
            <a:rect r="r" b="b" t="t" l="l"/>
            <a:pathLst>
              <a:path h="5097780" w="17922132">
                <a:moveTo>
                  <a:pt x="0" y="0"/>
                </a:moveTo>
                <a:lnTo>
                  <a:pt x="17922132" y="0"/>
                </a:lnTo>
                <a:lnTo>
                  <a:pt x="17922132" y="5097780"/>
                </a:lnTo>
                <a:lnTo>
                  <a:pt x="0" y="509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041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503486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874" y="468330"/>
            <a:ext cx="17310868" cy="9350340"/>
            <a:chOff x="0" y="0"/>
            <a:chExt cx="23081157" cy="124671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3919" y="1028700"/>
            <a:ext cx="16180163" cy="8229600"/>
            <a:chOff x="0" y="0"/>
            <a:chExt cx="426144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56262" y="4310134"/>
            <a:ext cx="11575477" cy="185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46"/>
              </a:lnSpc>
            </a:pPr>
            <a:r>
              <a:rPr lang="en-US" b="true" sz="13472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UI:</a:t>
            </a:r>
            <a:r>
              <a:rPr lang="en-US" b="true" sz="13472">
                <a:solidFill>
                  <a:srgbClr val="325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JAVAFX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03481" y="744352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03481" y="2843093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469495" y="1641342"/>
            <a:ext cx="13349010" cy="613997"/>
            <a:chOff x="0" y="0"/>
            <a:chExt cx="17798680" cy="818662"/>
          </a:xfrm>
        </p:grpSpPr>
        <p:sp>
          <p:nvSpPr>
            <p:cNvPr name="AutoShape 18" id="18"/>
            <p:cNvSpPr/>
            <p:nvPr/>
          </p:nvSpPr>
          <p:spPr>
            <a:xfrm>
              <a:off x="5130497" y="434731"/>
              <a:ext cx="6688345" cy="0"/>
            </a:xfrm>
            <a:prstGeom prst="line">
              <a:avLst/>
            </a:prstGeom>
            <a:ln cap="flat" w="50800">
              <a:solidFill>
                <a:srgbClr val="325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5130497" cy="818662"/>
              <a:chOff x="0" y="0"/>
              <a:chExt cx="1013431" cy="16171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13431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013431">
                    <a:moveTo>
                      <a:pt x="80856" y="0"/>
                    </a:moveTo>
                    <a:lnTo>
                      <a:pt x="932576" y="0"/>
                    </a:lnTo>
                    <a:cubicBezTo>
                      <a:pt x="954020" y="0"/>
                      <a:pt x="974586" y="8519"/>
                      <a:pt x="989749" y="23682"/>
                    </a:cubicBezTo>
                    <a:cubicBezTo>
                      <a:pt x="1004913" y="38845"/>
                      <a:pt x="1013431" y="59411"/>
                      <a:pt x="1013431" y="80856"/>
                    </a:cubicBezTo>
                    <a:lnTo>
                      <a:pt x="1013431" y="80856"/>
                    </a:lnTo>
                    <a:cubicBezTo>
                      <a:pt x="1013431" y="125511"/>
                      <a:pt x="977231" y="161711"/>
                      <a:pt x="932576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13431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 spc="-92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DataCore Systems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818842" y="0"/>
              <a:ext cx="5979838" cy="818662"/>
              <a:chOff x="0" y="0"/>
              <a:chExt cx="1181203" cy="1617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81203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181203">
                    <a:moveTo>
                      <a:pt x="80856" y="0"/>
                    </a:moveTo>
                    <a:lnTo>
                      <a:pt x="1100347" y="0"/>
                    </a:lnTo>
                    <a:cubicBezTo>
                      <a:pt x="1121791" y="0"/>
                      <a:pt x="1142357" y="8519"/>
                      <a:pt x="1157520" y="23682"/>
                    </a:cubicBezTo>
                    <a:cubicBezTo>
                      <a:pt x="1172684" y="38845"/>
                      <a:pt x="1181203" y="59411"/>
                      <a:pt x="1181203" y="80856"/>
                    </a:cubicBezTo>
                    <a:lnTo>
                      <a:pt x="1181203" y="80856"/>
                    </a:lnTo>
                    <a:cubicBezTo>
                      <a:pt x="1181203" y="125511"/>
                      <a:pt x="1145002" y="161711"/>
                      <a:pt x="1100347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181203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Shape Of You App</a:t>
                </a: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true" rot="-3565426">
            <a:off x="641492" y="4245593"/>
            <a:ext cx="2504594" cy="1795432"/>
          </a:xfrm>
          <a:custGeom>
            <a:avLst/>
            <a:gdLst/>
            <a:ahLst/>
            <a:cxnLst/>
            <a:rect r="r" b="b" t="t" l="l"/>
            <a:pathLst>
              <a:path h="1795432" w="2504594">
                <a:moveTo>
                  <a:pt x="0" y="1795432"/>
                </a:moveTo>
                <a:lnTo>
                  <a:pt x="2504594" y="1795432"/>
                </a:lnTo>
                <a:lnTo>
                  <a:pt x="2504594" y="0"/>
                </a:lnTo>
                <a:lnTo>
                  <a:pt x="0" y="0"/>
                </a:lnTo>
                <a:lnTo>
                  <a:pt x="0" y="17954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94492">
            <a:off x="14838602" y="4501198"/>
            <a:ext cx="2820872" cy="1284605"/>
          </a:xfrm>
          <a:custGeom>
            <a:avLst/>
            <a:gdLst/>
            <a:ahLst/>
            <a:cxnLst/>
            <a:rect r="r" b="b" t="t" l="l"/>
            <a:pathLst>
              <a:path h="1284605" w="2820872">
                <a:moveTo>
                  <a:pt x="2820872" y="0"/>
                </a:moveTo>
                <a:lnTo>
                  <a:pt x="0" y="0"/>
                </a:lnTo>
                <a:lnTo>
                  <a:pt x="0" y="1284604"/>
                </a:lnTo>
                <a:lnTo>
                  <a:pt x="2820872" y="1284604"/>
                </a:lnTo>
                <a:lnTo>
                  <a:pt x="2820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F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9860"/>
          </a:xfrm>
          <a:custGeom>
            <a:avLst/>
            <a:gdLst/>
            <a:ahLst/>
            <a:cxnLst/>
            <a:rect r="r" b="b" t="t" l="l"/>
            <a:pathLst>
              <a:path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F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9860"/>
          </a:xfrm>
          <a:custGeom>
            <a:avLst/>
            <a:gdLst/>
            <a:ahLst/>
            <a:cxnLst/>
            <a:rect r="r" b="b" t="t" l="l"/>
            <a:pathLst>
              <a:path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F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9860"/>
          </a:xfrm>
          <a:custGeom>
            <a:avLst/>
            <a:gdLst/>
            <a:ahLst/>
            <a:cxnLst/>
            <a:rect r="r" b="b" t="t" l="l"/>
            <a:pathLst>
              <a:path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83616" y="759716"/>
            <a:ext cx="3670253" cy="44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b="true" sz="3812" spc="-16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USER HOME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F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t="0" r="-561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503486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874" y="468330"/>
            <a:ext cx="17310868" cy="9350340"/>
            <a:chOff x="0" y="0"/>
            <a:chExt cx="23081157" cy="124671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3919" y="1028700"/>
            <a:ext cx="16180163" cy="8229600"/>
            <a:chOff x="0" y="0"/>
            <a:chExt cx="426144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64849" y="3851207"/>
            <a:ext cx="7523125" cy="210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b="true" sz="78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MOST COMPLEX USECASE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03481" y="744352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03481" y="2843093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469495" y="1641342"/>
            <a:ext cx="13349010" cy="613997"/>
            <a:chOff x="0" y="0"/>
            <a:chExt cx="17798680" cy="818662"/>
          </a:xfrm>
        </p:grpSpPr>
        <p:sp>
          <p:nvSpPr>
            <p:cNvPr name="AutoShape 18" id="18"/>
            <p:cNvSpPr/>
            <p:nvPr/>
          </p:nvSpPr>
          <p:spPr>
            <a:xfrm>
              <a:off x="5130497" y="434731"/>
              <a:ext cx="6688345" cy="0"/>
            </a:xfrm>
            <a:prstGeom prst="line">
              <a:avLst/>
            </a:prstGeom>
            <a:ln cap="flat" w="50800">
              <a:solidFill>
                <a:srgbClr val="325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5130497" cy="818662"/>
              <a:chOff x="0" y="0"/>
              <a:chExt cx="1013431" cy="16171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13431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013431">
                    <a:moveTo>
                      <a:pt x="80856" y="0"/>
                    </a:moveTo>
                    <a:lnTo>
                      <a:pt x="932576" y="0"/>
                    </a:lnTo>
                    <a:cubicBezTo>
                      <a:pt x="954020" y="0"/>
                      <a:pt x="974586" y="8519"/>
                      <a:pt x="989749" y="23682"/>
                    </a:cubicBezTo>
                    <a:cubicBezTo>
                      <a:pt x="1004913" y="38845"/>
                      <a:pt x="1013431" y="59411"/>
                      <a:pt x="1013431" y="80856"/>
                    </a:cubicBezTo>
                    <a:lnTo>
                      <a:pt x="1013431" y="80856"/>
                    </a:lnTo>
                    <a:cubicBezTo>
                      <a:pt x="1013431" y="125511"/>
                      <a:pt x="977231" y="161711"/>
                      <a:pt x="932576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13431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 spc="-92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DataCore Systems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818842" y="0"/>
              <a:ext cx="5979838" cy="818662"/>
              <a:chOff x="0" y="0"/>
              <a:chExt cx="1181203" cy="1617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81203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181203">
                    <a:moveTo>
                      <a:pt x="80856" y="0"/>
                    </a:moveTo>
                    <a:lnTo>
                      <a:pt x="1100347" y="0"/>
                    </a:lnTo>
                    <a:cubicBezTo>
                      <a:pt x="1121791" y="0"/>
                      <a:pt x="1142357" y="8519"/>
                      <a:pt x="1157520" y="23682"/>
                    </a:cubicBezTo>
                    <a:cubicBezTo>
                      <a:pt x="1172684" y="38845"/>
                      <a:pt x="1181203" y="59411"/>
                      <a:pt x="1181203" y="80856"/>
                    </a:cubicBezTo>
                    <a:lnTo>
                      <a:pt x="1181203" y="80856"/>
                    </a:lnTo>
                    <a:cubicBezTo>
                      <a:pt x="1181203" y="125511"/>
                      <a:pt x="1145002" y="161711"/>
                      <a:pt x="1100347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181203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Shape Of You App</a:t>
                </a: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true" rot="-3565426">
            <a:off x="641492" y="4245593"/>
            <a:ext cx="2504594" cy="1795432"/>
          </a:xfrm>
          <a:custGeom>
            <a:avLst/>
            <a:gdLst/>
            <a:ahLst/>
            <a:cxnLst/>
            <a:rect r="r" b="b" t="t" l="l"/>
            <a:pathLst>
              <a:path h="1795432" w="2504594">
                <a:moveTo>
                  <a:pt x="0" y="1795432"/>
                </a:moveTo>
                <a:lnTo>
                  <a:pt x="2504594" y="1795432"/>
                </a:lnTo>
                <a:lnTo>
                  <a:pt x="2504594" y="0"/>
                </a:lnTo>
                <a:lnTo>
                  <a:pt x="0" y="0"/>
                </a:lnTo>
                <a:lnTo>
                  <a:pt x="0" y="17954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94492">
            <a:off x="14838602" y="4501198"/>
            <a:ext cx="2820872" cy="1284605"/>
          </a:xfrm>
          <a:custGeom>
            <a:avLst/>
            <a:gdLst/>
            <a:ahLst/>
            <a:cxnLst/>
            <a:rect r="r" b="b" t="t" l="l"/>
            <a:pathLst>
              <a:path h="1284605" w="2820872">
                <a:moveTo>
                  <a:pt x="2820872" y="0"/>
                </a:moveTo>
                <a:lnTo>
                  <a:pt x="0" y="0"/>
                </a:lnTo>
                <a:lnTo>
                  <a:pt x="0" y="1284604"/>
                </a:lnTo>
                <a:lnTo>
                  <a:pt x="2820872" y="1284604"/>
                </a:lnTo>
                <a:lnTo>
                  <a:pt x="2820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503486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8566" y="468139"/>
            <a:ext cx="17310868" cy="9350340"/>
            <a:chOff x="0" y="0"/>
            <a:chExt cx="23081157" cy="124671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3919" y="1028700"/>
            <a:ext cx="16180163" cy="8229600"/>
            <a:chOff x="0" y="0"/>
            <a:chExt cx="426144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64849" y="3538682"/>
            <a:ext cx="7523125" cy="313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b="true" sz="78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GENERATE PERSONALIZED DIET PLAN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03481" y="744352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03481" y="2843093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469495" y="1641342"/>
            <a:ext cx="13349010" cy="613997"/>
            <a:chOff x="0" y="0"/>
            <a:chExt cx="17798680" cy="818662"/>
          </a:xfrm>
        </p:grpSpPr>
        <p:sp>
          <p:nvSpPr>
            <p:cNvPr name="AutoShape 18" id="18"/>
            <p:cNvSpPr/>
            <p:nvPr/>
          </p:nvSpPr>
          <p:spPr>
            <a:xfrm>
              <a:off x="5130497" y="434731"/>
              <a:ext cx="6688345" cy="0"/>
            </a:xfrm>
            <a:prstGeom prst="line">
              <a:avLst/>
            </a:prstGeom>
            <a:ln cap="flat" w="50800">
              <a:solidFill>
                <a:srgbClr val="325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5130497" cy="818662"/>
              <a:chOff x="0" y="0"/>
              <a:chExt cx="1013431" cy="16171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13431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013431">
                    <a:moveTo>
                      <a:pt x="80856" y="0"/>
                    </a:moveTo>
                    <a:lnTo>
                      <a:pt x="932576" y="0"/>
                    </a:lnTo>
                    <a:cubicBezTo>
                      <a:pt x="954020" y="0"/>
                      <a:pt x="974586" y="8519"/>
                      <a:pt x="989749" y="23682"/>
                    </a:cubicBezTo>
                    <a:cubicBezTo>
                      <a:pt x="1004913" y="38845"/>
                      <a:pt x="1013431" y="59411"/>
                      <a:pt x="1013431" y="80856"/>
                    </a:cubicBezTo>
                    <a:lnTo>
                      <a:pt x="1013431" y="80856"/>
                    </a:lnTo>
                    <a:cubicBezTo>
                      <a:pt x="1013431" y="125511"/>
                      <a:pt x="977231" y="161711"/>
                      <a:pt x="932576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13431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 spc="-92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DataCore Systems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818842" y="0"/>
              <a:ext cx="5979838" cy="818662"/>
              <a:chOff x="0" y="0"/>
              <a:chExt cx="1181203" cy="1617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81203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181203">
                    <a:moveTo>
                      <a:pt x="80856" y="0"/>
                    </a:moveTo>
                    <a:lnTo>
                      <a:pt x="1100347" y="0"/>
                    </a:lnTo>
                    <a:cubicBezTo>
                      <a:pt x="1121791" y="0"/>
                      <a:pt x="1142357" y="8519"/>
                      <a:pt x="1157520" y="23682"/>
                    </a:cubicBezTo>
                    <a:cubicBezTo>
                      <a:pt x="1172684" y="38845"/>
                      <a:pt x="1181203" y="59411"/>
                      <a:pt x="1181203" y="80856"/>
                    </a:cubicBezTo>
                    <a:lnTo>
                      <a:pt x="1181203" y="80856"/>
                    </a:lnTo>
                    <a:cubicBezTo>
                      <a:pt x="1181203" y="125511"/>
                      <a:pt x="1145002" y="161711"/>
                      <a:pt x="1100347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181203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Shape Of You App</a:t>
                </a: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true" rot="-3565426">
            <a:off x="641492" y="4245593"/>
            <a:ext cx="2504594" cy="1795432"/>
          </a:xfrm>
          <a:custGeom>
            <a:avLst/>
            <a:gdLst/>
            <a:ahLst/>
            <a:cxnLst/>
            <a:rect r="r" b="b" t="t" l="l"/>
            <a:pathLst>
              <a:path h="1795432" w="2504594">
                <a:moveTo>
                  <a:pt x="0" y="1795432"/>
                </a:moveTo>
                <a:lnTo>
                  <a:pt x="2504594" y="1795432"/>
                </a:lnTo>
                <a:lnTo>
                  <a:pt x="2504594" y="0"/>
                </a:lnTo>
                <a:lnTo>
                  <a:pt x="0" y="0"/>
                </a:lnTo>
                <a:lnTo>
                  <a:pt x="0" y="17954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94492">
            <a:off x="14838602" y="4501198"/>
            <a:ext cx="2820872" cy="1284605"/>
          </a:xfrm>
          <a:custGeom>
            <a:avLst/>
            <a:gdLst/>
            <a:ahLst/>
            <a:cxnLst/>
            <a:rect r="r" b="b" t="t" l="l"/>
            <a:pathLst>
              <a:path h="1284605" w="2820872">
                <a:moveTo>
                  <a:pt x="2820872" y="0"/>
                </a:moveTo>
                <a:lnTo>
                  <a:pt x="0" y="0"/>
                </a:lnTo>
                <a:lnTo>
                  <a:pt x="0" y="1284604"/>
                </a:lnTo>
                <a:lnTo>
                  <a:pt x="2820872" y="1284604"/>
                </a:lnTo>
                <a:lnTo>
                  <a:pt x="2820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503486"/>
            <a:ext cx="4463787" cy="4114800"/>
          </a:xfrm>
          <a:custGeom>
            <a:avLst/>
            <a:gdLst/>
            <a:ahLst/>
            <a:cxnLst/>
            <a:rect r="r" b="b" t="t" l="l"/>
            <a:pathLst>
              <a:path h="4114800" w="4463787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8566" y="-921968"/>
            <a:ext cx="17310868" cy="9350340"/>
            <a:chOff x="0" y="0"/>
            <a:chExt cx="23081157" cy="124671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081157" cy="12467120"/>
              <a:chOff x="0" y="0"/>
              <a:chExt cx="4559241" cy="24626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59241" cy="2462641"/>
              </a:xfrm>
              <a:custGeom>
                <a:avLst/>
                <a:gdLst/>
                <a:ahLst/>
                <a:cxnLst/>
                <a:rect r="r" b="b" t="t" l="l"/>
                <a:pathLst>
                  <a:path h="2462641" w="4559241">
                    <a:moveTo>
                      <a:pt x="44723" y="0"/>
                    </a:moveTo>
                    <a:lnTo>
                      <a:pt x="4514518" y="0"/>
                    </a:lnTo>
                    <a:cubicBezTo>
                      <a:pt x="4526380" y="0"/>
                      <a:pt x="4537755" y="4712"/>
                      <a:pt x="4546142" y="13099"/>
                    </a:cubicBezTo>
                    <a:cubicBezTo>
                      <a:pt x="4554529" y="21486"/>
                      <a:pt x="4559241" y="32862"/>
                      <a:pt x="4559241" y="44723"/>
                    </a:cubicBezTo>
                    <a:lnTo>
                      <a:pt x="4559241" y="2417918"/>
                    </a:lnTo>
                    <a:cubicBezTo>
                      <a:pt x="4559241" y="2429779"/>
                      <a:pt x="4554529" y="2441155"/>
                      <a:pt x="4546142" y="2449542"/>
                    </a:cubicBezTo>
                    <a:cubicBezTo>
                      <a:pt x="4537755" y="2457929"/>
                      <a:pt x="4526380" y="2462641"/>
                      <a:pt x="4514518" y="2462641"/>
                    </a:cubicBezTo>
                    <a:lnTo>
                      <a:pt x="44723" y="2462641"/>
                    </a:lnTo>
                    <a:cubicBezTo>
                      <a:pt x="32862" y="2462641"/>
                      <a:pt x="21486" y="2457929"/>
                      <a:pt x="13099" y="2449542"/>
                    </a:cubicBezTo>
                    <a:cubicBezTo>
                      <a:pt x="4712" y="2441155"/>
                      <a:pt x="0" y="2429779"/>
                      <a:pt x="0" y="2417918"/>
                    </a:cubicBezTo>
                    <a:lnTo>
                      <a:pt x="0" y="44723"/>
                    </a:lnTo>
                    <a:cubicBezTo>
                      <a:pt x="0" y="32862"/>
                      <a:pt x="4712" y="21486"/>
                      <a:pt x="13099" y="13099"/>
                    </a:cubicBezTo>
                    <a:cubicBezTo>
                      <a:pt x="21486" y="4712"/>
                      <a:pt x="32862" y="0"/>
                      <a:pt x="44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559241" cy="2500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H="true">
              <a:off x="21863808" y="375045"/>
              <a:ext cx="836299" cy="8362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39793" y="11076469"/>
              <a:ext cx="1275713" cy="8719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95923" y="375045"/>
              <a:ext cx="1101623" cy="109282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1919111" y="11271010"/>
              <a:ext cx="841032" cy="73850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8611" y="-361598"/>
            <a:ext cx="16180163" cy="8229600"/>
            <a:chOff x="0" y="0"/>
            <a:chExt cx="4261442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4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61442">
                  <a:moveTo>
                    <a:pt x="47848" y="0"/>
                  </a:moveTo>
                  <a:lnTo>
                    <a:pt x="4213594" y="0"/>
                  </a:lnTo>
                  <a:cubicBezTo>
                    <a:pt x="4240019" y="0"/>
                    <a:pt x="4261442" y="21422"/>
                    <a:pt x="4261442" y="47848"/>
                  </a:cubicBezTo>
                  <a:lnTo>
                    <a:pt x="4261442" y="2119618"/>
                  </a:lnTo>
                  <a:cubicBezTo>
                    <a:pt x="4261442" y="2146044"/>
                    <a:pt x="4240019" y="2167467"/>
                    <a:pt x="4213594" y="2167467"/>
                  </a:cubicBezTo>
                  <a:lnTo>
                    <a:pt x="47848" y="2167467"/>
                  </a:lnTo>
                  <a:cubicBezTo>
                    <a:pt x="35158" y="2167467"/>
                    <a:pt x="22988" y="2162426"/>
                    <a:pt x="14014" y="2153452"/>
                  </a:cubicBezTo>
                  <a:cubicBezTo>
                    <a:pt x="5041" y="2144479"/>
                    <a:pt x="0" y="2132309"/>
                    <a:pt x="0" y="2119618"/>
                  </a:cubicBezTo>
                  <a:lnTo>
                    <a:pt x="0" y="47848"/>
                  </a:lnTo>
                  <a:cubicBezTo>
                    <a:pt x="0" y="21422"/>
                    <a:pt x="21422" y="0"/>
                    <a:pt x="478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614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8611" y="9942419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008173" y="1170995"/>
            <a:ext cx="16230600" cy="0"/>
          </a:xfrm>
          <a:prstGeom prst="line">
            <a:avLst/>
          </a:prstGeom>
          <a:ln cap="flat" w="38100">
            <a:solidFill>
              <a:srgbClr val="325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2415393" y="252198"/>
            <a:ext cx="13349010" cy="613997"/>
            <a:chOff x="0" y="0"/>
            <a:chExt cx="17798680" cy="818662"/>
          </a:xfrm>
        </p:grpSpPr>
        <p:sp>
          <p:nvSpPr>
            <p:cNvPr name="AutoShape 17" id="17"/>
            <p:cNvSpPr/>
            <p:nvPr/>
          </p:nvSpPr>
          <p:spPr>
            <a:xfrm>
              <a:off x="5130497" y="434731"/>
              <a:ext cx="6688345" cy="0"/>
            </a:xfrm>
            <a:prstGeom prst="line">
              <a:avLst/>
            </a:prstGeom>
            <a:ln cap="flat" w="50800">
              <a:solidFill>
                <a:srgbClr val="325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5130497" cy="818662"/>
              <a:chOff x="0" y="0"/>
              <a:chExt cx="1013431" cy="1617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13431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013431">
                    <a:moveTo>
                      <a:pt x="80856" y="0"/>
                    </a:moveTo>
                    <a:lnTo>
                      <a:pt x="932576" y="0"/>
                    </a:lnTo>
                    <a:cubicBezTo>
                      <a:pt x="954020" y="0"/>
                      <a:pt x="974586" y="8519"/>
                      <a:pt x="989749" y="23682"/>
                    </a:cubicBezTo>
                    <a:cubicBezTo>
                      <a:pt x="1004913" y="38845"/>
                      <a:pt x="1013431" y="59411"/>
                      <a:pt x="1013431" y="80856"/>
                    </a:cubicBezTo>
                    <a:lnTo>
                      <a:pt x="1013431" y="80856"/>
                    </a:lnTo>
                    <a:cubicBezTo>
                      <a:pt x="1013431" y="125511"/>
                      <a:pt x="977231" y="161711"/>
                      <a:pt x="932576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013431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 spc="-92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DataCore Systems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818842" y="0"/>
              <a:ext cx="5979838" cy="818662"/>
              <a:chOff x="0" y="0"/>
              <a:chExt cx="1181203" cy="16171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81203" cy="161711"/>
              </a:xfrm>
              <a:custGeom>
                <a:avLst/>
                <a:gdLst/>
                <a:ahLst/>
                <a:cxnLst/>
                <a:rect r="r" b="b" t="t" l="l"/>
                <a:pathLst>
                  <a:path h="161711" w="1181203">
                    <a:moveTo>
                      <a:pt x="80856" y="0"/>
                    </a:moveTo>
                    <a:lnTo>
                      <a:pt x="1100347" y="0"/>
                    </a:lnTo>
                    <a:cubicBezTo>
                      <a:pt x="1121791" y="0"/>
                      <a:pt x="1142357" y="8519"/>
                      <a:pt x="1157520" y="23682"/>
                    </a:cubicBezTo>
                    <a:cubicBezTo>
                      <a:pt x="1172684" y="38845"/>
                      <a:pt x="1181203" y="59411"/>
                      <a:pt x="1181203" y="80856"/>
                    </a:cubicBezTo>
                    <a:lnTo>
                      <a:pt x="1181203" y="80856"/>
                    </a:lnTo>
                    <a:cubicBezTo>
                      <a:pt x="1181203" y="125511"/>
                      <a:pt x="1145002" y="161711"/>
                      <a:pt x="1100347" y="161711"/>
                    </a:cubicBezTo>
                    <a:lnTo>
                      <a:pt x="80856" y="161711"/>
                    </a:lnTo>
                    <a:cubicBezTo>
                      <a:pt x="59411" y="161711"/>
                      <a:pt x="38845" y="153192"/>
                      <a:pt x="23682" y="138029"/>
                    </a:cubicBezTo>
                    <a:cubicBezTo>
                      <a:pt x="8519" y="122866"/>
                      <a:pt x="0" y="102300"/>
                      <a:pt x="0" y="80856"/>
                    </a:cubicBezTo>
                    <a:lnTo>
                      <a:pt x="0" y="80856"/>
                    </a:lnTo>
                    <a:cubicBezTo>
                      <a:pt x="0" y="59411"/>
                      <a:pt x="8519" y="38845"/>
                      <a:pt x="23682" y="23682"/>
                    </a:cubicBezTo>
                    <a:cubicBezTo>
                      <a:pt x="38845" y="8519"/>
                      <a:pt x="59411" y="0"/>
                      <a:pt x="80856" y="0"/>
                    </a:cubicBezTo>
                    <a:close/>
                  </a:path>
                </a:pathLst>
              </a:custGeom>
              <a:solidFill>
                <a:srgbClr val="325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181203" cy="209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Shape Of You App</a:t>
                </a: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true" rot="-3565426">
            <a:off x="646184" y="1350808"/>
            <a:ext cx="2504594" cy="1795432"/>
          </a:xfrm>
          <a:custGeom>
            <a:avLst/>
            <a:gdLst/>
            <a:ahLst/>
            <a:cxnLst/>
            <a:rect r="r" b="b" t="t" l="l"/>
            <a:pathLst>
              <a:path h="1795432" w="2504594">
                <a:moveTo>
                  <a:pt x="0" y="1795432"/>
                </a:moveTo>
                <a:lnTo>
                  <a:pt x="2504594" y="1795432"/>
                </a:lnTo>
                <a:lnTo>
                  <a:pt x="2504594" y="0"/>
                </a:lnTo>
                <a:lnTo>
                  <a:pt x="0" y="0"/>
                </a:lnTo>
                <a:lnTo>
                  <a:pt x="0" y="17954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594492">
            <a:off x="15169264" y="1606222"/>
            <a:ext cx="2820872" cy="1284605"/>
          </a:xfrm>
          <a:custGeom>
            <a:avLst/>
            <a:gdLst/>
            <a:ahLst/>
            <a:cxnLst/>
            <a:rect r="r" b="b" t="t" l="l"/>
            <a:pathLst>
              <a:path h="1284605" w="2820872">
                <a:moveTo>
                  <a:pt x="2820872" y="0"/>
                </a:moveTo>
                <a:lnTo>
                  <a:pt x="0" y="0"/>
                </a:lnTo>
                <a:lnTo>
                  <a:pt x="0" y="1284605"/>
                </a:lnTo>
                <a:lnTo>
                  <a:pt x="2820872" y="1284605"/>
                </a:lnTo>
                <a:lnTo>
                  <a:pt x="2820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73632" y="2389481"/>
            <a:ext cx="9032532" cy="7392931"/>
          </a:xfrm>
          <a:custGeom>
            <a:avLst/>
            <a:gdLst/>
            <a:ahLst/>
            <a:cxnLst/>
            <a:rect r="r" b="b" t="t" l="l"/>
            <a:pathLst>
              <a:path h="7392931" w="9032532">
                <a:moveTo>
                  <a:pt x="0" y="0"/>
                </a:moveTo>
                <a:lnTo>
                  <a:pt x="9032533" y="0"/>
                </a:lnTo>
                <a:lnTo>
                  <a:pt x="9032533" y="7392931"/>
                </a:lnTo>
                <a:lnTo>
                  <a:pt x="0" y="739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308397" y="1408407"/>
            <a:ext cx="11563004" cy="84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b="true" sz="6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SEQUENCE DIAGRAM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DAGXmjLlYSI</dc:identifier>
  <dcterms:modified xsi:type="dcterms:W3CDTF">2011-08-01T06:04:30Z</dcterms:modified>
  <cp:revision>1</cp:revision>
  <dc:title>SDA Project</dc:title>
</cp:coreProperties>
</file>